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>
        <p:scale>
          <a:sx n="100" d="100"/>
          <a:sy n="100" d="100"/>
        </p:scale>
        <p:origin x="990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4DB73-A0F2-4B3E-B1B2-3921CC05AD5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369CB-C630-4E95-9D8C-6923EF23D272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3666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4DB73-A0F2-4B3E-B1B2-3921CC05AD5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369CB-C630-4E95-9D8C-6923EF23D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037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4DB73-A0F2-4B3E-B1B2-3921CC05AD5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369CB-C630-4E95-9D8C-6923EF23D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7862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4DB73-A0F2-4B3E-B1B2-3921CC05AD5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369CB-C630-4E95-9D8C-6923EF23D27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447908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4DB73-A0F2-4B3E-B1B2-3921CC05AD5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369CB-C630-4E95-9D8C-6923EF23D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82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4DB73-A0F2-4B3E-B1B2-3921CC05AD5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369CB-C630-4E95-9D8C-6923EF23D27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316298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4DB73-A0F2-4B3E-B1B2-3921CC05AD5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369CB-C630-4E95-9D8C-6923EF23D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8759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4DB73-A0F2-4B3E-B1B2-3921CC05AD5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369CB-C630-4E95-9D8C-6923EF23D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022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4DB73-A0F2-4B3E-B1B2-3921CC05AD5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369CB-C630-4E95-9D8C-6923EF23D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252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4DB73-A0F2-4B3E-B1B2-3921CC05AD5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369CB-C630-4E95-9D8C-6923EF23D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61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4DB73-A0F2-4B3E-B1B2-3921CC05AD5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369CB-C630-4E95-9D8C-6923EF23D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4DB73-A0F2-4B3E-B1B2-3921CC05AD5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369CB-C630-4E95-9D8C-6923EF23D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22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4DB73-A0F2-4B3E-B1B2-3921CC05AD5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369CB-C630-4E95-9D8C-6923EF23D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782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4DB73-A0F2-4B3E-B1B2-3921CC05AD5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369CB-C630-4E95-9D8C-6923EF23D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440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4DB73-A0F2-4B3E-B1B2-3921CC05AD5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369CB-C630-4E95-9D8C-6923EF23D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594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4DB73-A0F2-4B3E-B1B2-3921CC05AD5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369CB-C630-4E95-9D8C-6923EF23D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876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4DB73-A0F2-4B3E-B1B2-3921CC05AD5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369CB-C630-4E95-9D8C-6923EF23D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545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1B4DB73-A0F2-4B3E-B1B2-3921CC05AD5E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DF369CB-C630-4E95-9D8C-6923EF23D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9885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DE13E-2F62-443F-A6C9-6E1D9D5D0F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Армянский стиль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0D23ED-E0B1-4F9E-9657-E95B7CF243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8912" y="6253693"/>
            <a:ext cx="3554413" cy="528108"/>
          </a:xfrm>
        </p:spPr>
        <p:txBody>
          <a:bodyPr/>
          <a:lstStyle/>
          <a:p>
            <a:r>
              <a:rPr lang="ru-RU" dirty="0"/>
              <a:t>7.11 </a:t>
            </a:r>
            <a:r>
              <a:rPr lang="ru-RU" dirty="0" err="1"/>
              <a:t>калсс</a:t>
            </a:r>
            <a:r>
              <a:rPr lang="ru-RU" dirty="0"/>
              <a:t>. </a:t>
            </a:r>
            <a:r>
              <a:rPr lang="ru-RU" dirty="0" err="1"/>
              <a:t>Трдат</a:t>
            </a:r>
            <a:r>
              <a:rPr lang="ru-RU" dirty="0"/>
              <a:t> </a:t>
            </a:r>
            <a:r>
              <a:rPr lang="ru-RU" dirty="0" err="1"/>
              <a:t>Габоян</a:t>
            </a:r>
            <a:endParaRPr lang="en-US" dirty="0"/>
          </a:p>
        </p:txBody>
      </p:sp>
      <p:pic>
        <p:nvPicPr>
          <p:cNvPr id="2050" name="Picture 2" descr="Орнамент и цвет в армянском национальном костюме — Армянский музей Москвы и  культуры наций">
            <a:extLst>
              <a:ext uri="{FF2B5EF4-FFF2-40B4-BE49-F238E27FC236}">
                <a16:creationId xmlns:a16="http://schemas.microsoft.com/office/drawing/2014/main" id="{9F2702A3-2844-46BB-AF7D-008D17AB98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0712" y="0"/>
            <a:ext cx="3429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1869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EA08C-6C5A-4702-BAD3-E2999B0DC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4500" y="668334"/>
            <a:ext cx="8534400" cy="1507067"/>
          </a:xfrm>
        </p:spPr>
        <p:txBody>
          <a:bodyPr/>
          <a:lstStyle/>
          <a:p>
            <a:r>
              <a:rPr lang="ru-RU" dirty="0"/>
              <a:t>Армянский </a:t>
            </a:r>
            <a:r>
              <a:rPr lang="ru-RU" dirty="0" err="1"/>
              <a:t>тараз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00868-FDD1-456E-AC71-7A78632069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0" y="3169707"/>
            <a:ext cx="8534400" cy="3615267"/>
          </a:xfrm>
        </p:spPr>
        <p:txBody>
          <a:bodyPr/>
          <a:lstStyle/>
          <a:p>
            <a:r>
              <a:rPr lang="ru-RU" dirty="0"/>
              <a:t>Армянский </a:t>
            </a:r>
            <a:r>
              <a:rPr lang="ru-RU" dirty="0" err="1"/>
              <a:t>тараз</a:t>
            </a:r>
            <a:r>
              <a:rPr lang="ru-RU" dirty="0"/>
              <a:t> — это традиционный национальный костюм, который на протяжении многих веков носили жители Армении. Он считается важной частью культурного наследия, так как в нём соединены история, искусство и особенности быта армянского народа. Каждый элемент </a:t>
            </a:r>
            <a:r>
              <a:rPr lang="ru-RU" dirty="0" err="1"/>
              <a:t>тараза</a:t>
            </a:r>
            <a:r>
              <a:rPr lang="ru-RU" dirty="0"/>
              <a:t> создавался вручную и имел свое значение. Именно поэтому </a:t>
            </a:r>
            <a:r>
              <a:rPr lang="ru-RU" dirty="0" err="1"/>
              <a:t>тараз</a:t>
            </a:r>
            <a:r>
              <a:rPr lang="ru-RU" dirty="0"/>
              <a:t> считается не просто одеждой, а целой системой символов.</a:t>
            </a:r>
            <a:endParaRPr lang="en-US" dirty="0"/>
          </a:p>
        </p:txBody>
      </p:sp>
      <p:pic>
        <p:nvPicPr>
          <p:cNvPr id="1028" name="Picture 4" descr="Pin by Ոսկանյան🇦🇲 on Аρⲙᥱнᥙя\Аρⲙянᥱ❤ | Armenian clothing, Iranian women  fashion, Traditional">
            <a:extLst>
              <a:ext uri="{FF2B5EF4-FFF2-40B4-BE49-F238E27FC236}">
                <a16:creationId xmlns:a16="http://schemas.microsoft.com/office/drawing/2014/main" id="{22F5925F-0BA8-4F7C-B848-3D5B9FC990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8625" y="-15349"/>
            <a:ext cx="436245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0513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D0B6A-CA62-4732-AF74-1269DD529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Женский </a:t>
            </a:r>
            <a:r>
              <a:rPr lang="ru-RU" dirty="0" err="1"/>
              <a:t>тараз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9875C-A9A9-4C08-98EC-1B887CCAA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3638549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Женский </a:t>
            </a:r>
            <a:r>
              <a:rPr lang="ru-RU" b="1" dirty="0" err="1"/>
              <a:t>тараз</a:t>
            </a:r>
            <a:r>
              <a:rPr lang="ru-RU" dirty="0"/>
              <a:t> отличался особой красотой и богатством украшений. Основой служило длинное платье из ярких тканей — красных, синих, зелёных или бордовых оттенков. Часто платье шили из шелка или тонкой шерсти. На платье наносили сложные узоры с помощью вышивки. Вышивка всегда имела смысл: одни узоры символизировали жизнь и плодородие, другие — защиту от злых сил, а третьи — счастье и благополучие в семье.</a:t>
            </a:r>
            <a:br>
              <a:rPr lang="ru-RU" dirty="0"/>
            </a:br>
            <a:r>
              <a:rPr lang="ru-RU" dirty="0"/>
              <a:t>Женщины также носили богатые головные уборы. В разных регионах Армении они выглядели по-разному: где-то это были высокие цилиндрические головные уборы, украшенные монетами, а где-то — более простые, но всё равно изящные платки с вышивкой. Монеты и металлические украшения не только придавали костюму блеск, но и считались оберегами.</a:t>
            </a:r>
            <a:endParaRPr lang="en-US" dirty="0"/>
          </a:p>
        </p:txBody>
      </p:sp>
      <p:pic>
        <p:nvPicPr>
          <p:cNvPr id="3074" name="Picture 2" descr="Армянский стиль одежды - 66 фото">
            <a:extLst>
              <a:ext uri="{FF2B5EF4-FFF2-40B4-BE49-F238E27FC236}">
                <a16:creationId xmlns:a16="http://schemas.microsoft.com/office/drawing/2014/main" id="{899302EE-31BB-449F-9DD2-E1327895AC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2075" y="2850232"/>
            <a:ext cx="3209925" cy="4007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9662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A2D37-7BFC-4692-861B-8FECA707D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3296707"/>
            <a:ext cx="8534400" cy="2008719"/>
          </a:xfrm>
        </p:spPr>
        <p:txBody>
          <a:bodyPr>
            <a:normAutofit/>
          </a:bodyPr>
          <a:lstStyle/>
          <a:p>
            <a:r>
              <a:rPr lang="ru-RU" dirty="0"/>
              <a:t>Мужской </a:t>
            </a:r>
            <a:r>
              <a:rPr lang="ru-RU" dirty="0" err="1"/>
              <a:t>тараз</a:t>
            </a:r>
            <a:r>
              <a:rPr lang="ru-RU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E9B0C-189E-4CB5-8397-E6754C94F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Мужской </a:t>
            </a:r>
            <a:r>
              <a:rPr lang="ru-RU" b="1" dirty="0" err="1"/>
              <a:t>тараз</a:t>
            </a:r>
            <a:r>
              <a:rPr lang="ru-RU" dirty="0"/>
              <a:t> был более строгим, но не менее выразительным. Он состоял из рубахи, штанов и короткого жилета или кафтана. Часто мужчины носили широкий тканый пояс, который мог служить не только украшением, но и удобным местом для ношения небольших предметов. Мужской костюм также украшали вышивкой, хотя она была более сдержанной, чем в женском наряде.</a:t>
            </a:r>
            <a:br>
              <a:rPr lang="ru-RU" dirty="0"/>
            </a:br>
            <a:r>
              <a:rPr lang="ru-RU" dirty="0"/>
              <a:t>На ноги надевали специальные кожаные сапоги или башмаки. В некоторых горных районах мужчины носили бурки и теплые войлочные шапки, что помогало защищаться от холода.</a:t>
            </a:r>
            <a:endParaRPr lang="en-US" dirty="0"/>
          </a:p>
        </p:txBody>
      </p:sp>
      <p:pic>
        <p:nvPicPr>
          <p:cNvPr id="4098" name="Picture 2" descr="Армянский национальный костюм">
            <a:extLst>
              <a:ext uri="{FF2B5EF4-FFF2-40B4-BE49-F238E27FC236}">
                <a16:creationId xmlns:a16="http://schemas.microsoft.com/office/drawing/2014/main" id="{E01B7988-E349-4F24-B40D-6E45A9A9CB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6850" y="-1"/>
            <a:ext cx="3105150" cy="4674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6562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50329-164F-4173-9FF7-2308C8139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6E2A9-C118-424F-82D3-A592189947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Сегодня </a:t>
            </a:r>
            <a:r>
              <a:rPr lang="ru-RU" dirty="0" err="1"/>
              <a:t>тараз</a:t>
            </a:r>
            <a:r>
              <a:rPr lang="ru-RU" dirty="0"/>
              <a:t> продолжает играть важную роль в сохранении армянской традиции. Хотя в повседневной жизни его не носят, он часто появляется на свадьбах, народных праздниках, концертах и фестивалях. Многие танцевальные ансамбли выступают именно в национальном костюме, чтобы подчеркнуть связь с историей. Кроме того, современные дизайнеры иногда используют элементы </a:t>
            </a:r>
            <a:r>
              <a:rPr lang="ru-RU" dirty="0" err="1"/>
              <a:t>тараза</a:t>
            </a:r>
            <a:r>
              <a:rPr lang="ru-RU" dirty="0"/>
              <a:t> в своей одежде, создавая новые модели, основанные на старинных традициях. Армянский </a:t>
            </a:r>
            <a:r>
              <a:rPr lang="ru-RU" dirty="0" err="1"/>
              <a:t>тараз</a:t>
            </a:r>
            <a:r>
              <a:rPr lang="ru-RU" dirty="0"/>
              <a:t> — это не просто старинный костюм. Это символ национальной гордости, уважения к своим корням и богатой духовной культуры. Знакомясь с </a:t>
            </a:r>
            <a:r>
              <a:rPr lang="ru-RU" dirty="0" err="1"/>
              <a:t>таразом</a:t>
            </a:r>
            <a:r>
              <a:rPr lang="ru-RU" dirty="0"/>
              <a:t>, мы одновременно знакомимся с прошлым Армении, ее обычаями, искусством и народной мудростью.</a:t>
            </a:r>
            <a:endParaRPr lang="en-US" dirty="0"/>
          </a:p>
        </p:txBody>
      </p:sp>
      <p:pic>
        <p:nvPicPr>
          <p:cNvPr id="5124" name="Picture 4" descr="Армянский костюм : Дом дружбы народов Красноярского края «Родина»">
            <a:extLst>
              <a:ext uri="{FF2B5EF4-FFF2-40B4-BE49-F238E27FC236}">
                <a16:creationId xmlns:a16="http://schemas.microsoft.com/office/drawing/2014/main" id="{0B503775-7147-4B28-83E9-54441A9DB4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9225" y="2500237"/>
            <a:ext cx="3152776" cy="4357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968263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212</TotalTime>
  <Words>405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Slice</vt:lpstr>
      <vt:lpstr>Армянский стиль</vt:lpstr>
      <vt:lpstr>Армянский тараз</vt:lpstr>
      <vt:lpstr>Женский тараз</vt:lpstr>
      <vt:lpstr>Мужской тараз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Армянский стиль</dc:title>
  <dc:creator>Տրդատ Գաբոյան</dc:creator>
  <cp:lastModifiedBy>Տրդատ Գաբոյան</cp:lastModifiedBy>
  <cp:revision>2</cp:revision>
  <dcterms:created xsi:type="dcterms:W3CDTF">2025-11-27T15:28:30Z</dcterms:created>
  <dcterms:modified xsi:type="dcterms:W3CDTF">2025-11-27T19:01:19Z</dcterms:modified>
</cp:coreProperties>
</file>